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6840538" cy="990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315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3041" y="1621191"/>
            <a:ext cx="5814457" cy="3448756"/>
          </a:xfrm>
        </p:spPr>
        <p:txBody>
          <a:bodyPr anchor="b"/>
          <a:lstStyle>
            <a:lvl1pPr algn="ctr">
              <a:defRPr sz="4489"/>
            </a:lvl1pPr>
          </a:lstStyle>
          <a:p>
            <a:r>
              <a:rPr lang="fr-FR"/>
              <a:t>Modifiez le style du titre</a:t>
            </a:r>
            <a:endParaRPr lang="en-US" dirty="0"/>
          </a:p>
        </p:txBody>
      </p:sp>
      <p:sp>
        <p:nvSpPr>
          <p:cNvPr id="3" name="Subtitle 2"/>
          <p:cNvSpPr>
            <a:spLocks noGrp="1"/>
          </p:cNvSpPr>
          <p:nvPr>
            <p:ph type="subTitle" idx="1"/>
          </p:nvPr>
        </p:nvSpPr>
        <p:spPr>
          <a:xfrm>
            <a:off x="855067" y="5202944"/>
            <a:ext cx="5130404" cy="2391656"/>
          </a:xfrm>
        </p:spPr>
        <p:txBody>
          <a:bodyPr/>
          <a:lstStyle>
            <a:lvl1pPr marL="0" indent="0" algn="ctr">
              <a:buNone/>
              <a:defRPr sz="1795"/>
            </a:lvl1pPr>
            <a:lvl2pPr marL="342031" indent="0" algn="ctr">
              <a:buNone/>
              <a:defRPr sz="1496"/>
            </a:lvl2pPr>
            <a:lvl3pPr marL="684063" indent="0" algn="ctr">
              <a:buNone/>
              <a:defRPr sz="1347"/>
            </a:lvl3pPr>
            <a:lvl4pPr marL="1026094" indent="0" algn="ctr">
              <a:buNone/>
              <a:defRPr sz="1197"/>
            </a:lvl4pPr>
            <a:lvl5pPr marL="1368125" indent="0" algn="ctr">
              <a:buNone/>
              <a:defRPr sz="1197"/>
            </a:lvl5pPr>
            <a:lvl6pPr marL="1710157" indent="0" algn="ctr">
              <a:buNone/>
              <a:defRPr sz="1197"/>
            </a:lvl6pPr>
            <a:lvl7pPr marL="2052188" indent="0" algn="ctr">
              <a:buNone/>
              <a:defRPr sz="1197"/>
            </a:lvl7pPr>
            <a:lvl8pPr marL="2394219" indent="0" algn="ctr">
              <a:buNone/>
              <a:defRPr sz="1197"/>
            </a:lvl8pPr>
            <a:lvl9pPr marL="2736251" indent="0" algn="ctr">
              <a:buNone/>
              <a:defRPr sz="1197"/>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4621CEF-7666-4D4B-99D0-8EDA49C7D85F}" type="datetimeFigureOut">
              <a:rPr lang="fr-FR" smtClean="0"/>
              <a:t>22/07/2025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EB7B0C-282A-4AE0-9A63-831EF85FA5BF}" type="slidenum">
              <a:rPr lang="fr-FR" smtClean="0"/>
              <a:t>‹N°›</a:t>
            </a:fld>
            <a:endParaRPr lang="fr-FR"/>
          </a:p>
        </p:txBody>
      </p:sp>
    </p:spTree>
    <p:extLst>
      <p:ext uri="{BB962C8B-B14F-4D97-AF65-F5344CB8AC3E}">
        <p14:creationId xmlns:p14="http://schemas.microsoft.com/office/powerpoint/2010/main" val="4262420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4621CEF-7666-4D4B-99D0-8EDA49C7D85F}" type="datetimeFigureOut">
              <a:rPr lang="fr-FR" smtClean="0"/>
              <a:t>22/07/2025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EB7B0C-282A-4AE0-9A63-831EF85FA5BF}" type="slidenum">
              <a:rPr lang="fr-FR" smtClean="0"/>
              <a:t>‹N°›</a:t>
            </a:fld>
            <a:endParaRPr lang="fr-FR"/>
          </a:p>
        </p:txBody>
      </p:sp>
    </p:spTree>
    <p:extLst>
      <p:ext uri="{BB962C8B-B14F-4D97-AF65-F5344CB8AC3E}">
        <p14:creationId xmlns:p14="http://schemas.microsoft.com/office/powerpoint/2010/main" val="2600937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95260" y="527403"/>
            <a:ext cx="1474991"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0288" y="527403"/>
            <a:ext cx="4339466"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4621CEF-7666-4D4B-99D0-8EDA49C7D85F}" type="datetimeFigureOut">
              <a:rPr lang="fr-FR" smtClean="0"/>
              <a:t>22/07/2025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EB7B0C-282A-4AE0-9A63-831EF85FA5BF}" type="slidenum">
              <a:rPr lang="fr-FR" smtClean="0"/>
              <a:t>‹N°›</a:t>
            </a:fld>
            <a:endParaRPr lang="fr-FR"/>
          </a:p>
        </p:txBody>
      </p:sp>
    </p:spTree>
    <p:extLst>
      <p:ext uri="{BB962C8B-B14F-4D97-AF65-F5344CB8AC3E}">
        <p14:creationId xmlns:p14="http://schemas.microsoft.com/office/powerpoint/2010/main" val="839116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4621CEF-7666-4D4B-99D0-8EDA49C7D85F}" type="datetimeFigureOut">
              <a:rPr lang="fr-FR" smtClean="0"/>
              <a:t>22/07/2025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EB7B0C-282A-4AE0-9A63-831EF85FA5BF}" type="slidenum">
              <a:rPr lang="fr-FR" smtClean="0"/>
              <a:t>‹N°›</a:t>
            </a:fld>
            <a:endParaRPr lang="fr-FR"/>
          </a:p>
        </p:txBody>
      </p:sp>
    </p:spTree>
    <p:extLst>
      <p:ext uri="{BB962C8B-B14F-4D97-AF65-F5344CB8AC3E}">
        <p14:creationId xmlns:p14="http://schemas.microsoft.com/office/powerpoint/2010/main" val="2965728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6725" y="2469624"/>
            <a:ext cx="5899964" cy="4120620"/>
          </a:xfrm>
        </p:spPr>
        <p:txBody>
          <a:bodyPr anchor="b"/>
          <a:lstStyle>
            <a:lvl1pPr>
              <a:defRPr sz="4489"/>
            </a:lvl1pPr>
          </a:lstStyle>
          <a:p>
            <a:r>
              <a:rPr lang="fr-FR"/>
              <a:t>Modifiez le style du titre</a:t>
            </a:r>
            <a:endParaRPr lang="en-US" dirty="0"/>
          </a:p>
        </p:txBody>
      </p:sp>
      <p:sp>
        <p:nvSpPr>
          <p:cNvPr id="3" name="Text Placeholder 2"/>
          <p:cNvSpPr>
            <a:spLocks noGrp="1"/>
          </p:cNvSpPr>
          <p:nvPr>
            <p:ph type="body" idx="1"/>
          </p:nvPr>
        </p:nvSpPr>
        <p:spPr>
          <a:xfrm>
            <a:off x="466725" y="6629226"/>
            <a:ext cx="5899964" cy="2166937"/>
          </a:xfrm>
        </p:spPr>
        <p:txBody>
          <a:bodyPr/>
          <a:lstStyle>
            <a:lvl1pPr marL="0" indent="0">
              <a:buNone/>
              <a:defRPr sz="1795">
                <a:solidFill>
                  <a:schemeClr val="tx1"/>
                </a:solidFill>
              </a:defRPr>
            </a:lvl1pPr>
            <a:lvl2pPr marL="342031" indent="0">
              <a:buNone/>
              <a:defRPr sz="1496">
                <a:solidFill>
                  <a:schemeClr val="tx1">
                    <a:tint val="75000"/>
                  </a:schemeClr>
                </a:solidFill>
              </a:defRPr>
            </a:lvl2pPr>
            <a:lvl3pPr marL="684063" indent="0">
              <a:buNone/>
              <a:defRPr sz="1347">
                <a:solidFill>
                  <a:schemeClr val="tx1">
                    <a:tint val="75000"/>
                  </a:schemeClr>
                </a:solidFill>
              </a:defRPr>
            </a:lvl3pPr>
            <a:lvl4pPr marL="1026094" indent="0">
              <a:buNone/>
              <a:defRPr sz="1197">
                <a:solidFill>
                  <a:schemeClr val="tx1">
                    <a:tint val="75000"/>
                  </a:schemeClr>
                </a:solidFill>
              </a:defRPr>
            </a:lvl4pPr>
            <a:lvl5pPr marL="1368125" indent="0">
              <a:buNone/>
              <a:defRPr sz="1197">
                <a:solidFill>
                  <a:schemeClr val="tx1">
                    <a:tint val="75000"/>
                  </a:schemeClr>
                </a:solidFill>
              </a:defRPr>
            </a:lvl5pPr>
            <a:lvl6pPr marL="1710157" indent="0">
              <a:buNone/>
              <a:defRPr sz="1197">
                <a:solidFill>
                  <a:schemeClr val="tx1">
                    <a:tint val="75000"/>
                  </a:schemeClr>
                </a:solidFill>
              </a:defRPr>
            </a:lvl6pPr>
            <a:lvl7pPr marL="2052188" indent="0">
              <a:buNone/>
              <a:defRPr sz="1197">
                <a:solidFill>
                  <a:schemeClr val="tx1">
                    <a:tint val="75000"/>
                  </a:schemeClr>
                </a:solidFill>
              </a:defRPr>
            </a:lvl7pPr>
            <a:lvl8pPr marL="2394219" indent="0">
              <a:buNone/>
              <a:defRPr sz="1197">
                <a:solidFill>
                  <a:schemeClr val="tx1">
                    <a:tint val="75000"/>
                  </a:schemeClr>
                </a:solidFill>
              </a:defRPr>
            </a:lvl8pPr>
            <a:lvl9pPr marL="2736251" indent="0">
              <a:buNone/>
              <a:defRPr sz="1197">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4621CEF-7666-4D4B-99D0-8EDA49C7D85F}" type="datetimeFigureOut">
              <a:rPr lang="fr-FR" smtClean="0"/>
              <a:t>22/07/2025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EB7B0C-282A-4AE0-9A63-831EF85FA5BF}" type="slidenum">
              <a:rPr lang="fr-FR" smtClean="0"/>
              <a:t>‹N°›</a:t>
            </a:fld>
            <a:endParaRPr lang="fr-FR"/>
          </a:p>
        </p:txBody>
      </p:sp>
    </p:spTree>
    <p:extLst>
      <p:ext uri="{BB962C8B-B14F-4D97-AF65-F5344CB8AC3E}">
        <p14:creationId xmlns:p14="http://schemas.microsoft.com/office/powerpoint/2010/main" val="190079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0287" y="2637014"/>
            <a:ext cx="2907229"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63022" y="2637014"/>
            <a:ext cx="2907229"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4621CEF-7666-4D4B-99D0-8EDA49C7D85F}" type="datetimeFigureOut">
              <a:rPr lang="fr-FR" smtClean="0"/>
              <a:t>22/07/2025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3EB7B0C-282A-4AE0-9A63-831EF85FA5BF}" type="slidenum">
              <a:rPr lang="fr-FR" smtClean="0"/>
              <a:t>‹N°›</a:t>
            </a:fld>
            <a:endParaRPr lang="fr-FR"/>
          </a:p>
        </p:txBody>
      </p:sp>
    </p:spTree>
    <p:extLst>
      <p:ext uri="{BB962C8B-B14F-4D97-AF65-F5344CB8AC3E}">
        <p14:creationId xmlns:p14="http://schemas.microsoft.com/office/powerpoint/2010/main" val="4151061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1178" y="527405"/>
            <a:ext cx="5899964"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1179" y="2428347"/>
            <a:ext cx="2893868" cy="1190095"/>
          </a:xfrm>
        </p:spPr>
        <p:txBody>
          <a:bodyPr anchor="b"/>
          <a:lstStyle>
            <a:lvl1pPr marL="0" indent="0">
              <a:buNone/>
              <a:defRPr sz="1795" b="1"/>
            </a:lvl1pPr>
            <a:lvl2pPr marL="342031" indent="0">
              <a:buNone/>
              <a:defRPr sz="1496" b="1"/>
            </a:lvl2pPr>
            <a:lvl3pPr marL="684063" indent="0">
              <a:buNone/>
              <a:defRPr sz="1347" b="1"/>
            </a:lvl3pPr>
            <a:lvl4pPr marL="1026094" indent="0">
              <a:buNone/>
              <a:defRPr sz="1197" b="1"/>
            </a:lvl4pPr>
            <a:lvl5pPr marL="1368125" indent="0">
              <a:buNone/>
              <a:defRPr sz="1197" b="1"/>
            </a:lvl5pPr>
            <a:lvl6pPr marL="1710157" indent="0">
              <a:buNone/>
              <a:defRPr sz="1197" b="1"/>
            </a:lvl6pPr>
            <a:lvl7pPr marL="2052188" indent="0">
              <a:buNone/>
              <a:defRPr sz="1197" b="1"/>
            </a:lvl7pPr>
            <a:lvl8pPr marL="2394219" indent="0">
              <a:buNone/>
              <a:defRPr sz="1197" b="1"/>
            </a:lvl8pPr>
            <a:lvl9pPr marL="2736251" indent="0">
              <a:buNone/>
              <a:defRPr sz="1197" b="1"/>
            </a:lvl9pPr>
          </a:lstStyle>
          <a:p>
            <a:pPr lvl="0"/>
            <a:r>
              <a:rPr lang="fr-FR"/>
              <a:t>Cliquez pour modifier les styles du texte du masque</a:t>
            </a:r>
          </a:p>
        </p:txBody>
      </p:sp>
      <p:sp>
        <p:nvSpPr>
          <p:cNvPr id="4" name="Content Placeholder 3"/>
          <p:cNvSpPr>
            <a:spLocks noGrp="1"/>
          </p:cNvSpPr>
          <p:nvPr>
            <p:ph sz="half" idx="2"/>
          </p:nvPr>
        </p:nvSpPr>
        <p:spPr>
          <a:xfrm>
            <a:off x="471179" y="3618442"/>
            <a:ext cx="2893868"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63023" y="2428347"/>
            <a:ext cx="2908120" cy="1190095"/>
          </a:xfrm>
        </p:spPr>
        <p:txBody>
          <a:bodyPr anchor="b"/>
          <a:lstStyle>
            <a:lvl1pPr marL="0" indent="0">
              <a:buNone/>
              <a:defRPr sz="1795" b="1"/>
            </a:lvl1pPr>
            <a:lvl2pPr marL="342031" indent="0">
              <a:buNone/>
              <a:defRPr sz="1496" b="1"/>
            </a:lvl2pPr>
            <a:lvl3pPr marL="684063" indent="0">
              <a:buNone/>
              <a:defRPr sz="1347" b="1"/>
            </a:lvl3pPr>
            <a:lvl4pPr marL="1026094" indent="0">
              <a:buNone/>
              <a:defRPr sz="1197" b="1"/>
            </a:lvl4pPr>
            <a:lvl5pPr marL="1368125" indent="0">
              <a:buNone/>
              <a:defRPr sz="1197" b="1"/>
            </a:lvl5pPr>
            <a:lvl6pPr marL="1710157" indent="0">
              <a:buNone/>
              <a:defRPr sz="1197" b="1"/>
            </a:lvl6pPr>
            <a:lvl7pPr marL="2052188" indent="0">
              <a:buNone/>
              <a:defRPr sz="1197" b="1"/>
            </a:lvl7pPr>
            <a:lvl8pPr marL="2394219" indent="0">
              <a:buNone/>
              <a:defRPr sz="1197" b="1"/>
            </a:lvl8pPr>
            <a:lvl9pPr marL="2736251" indent="0">
              <a:buNone/>
              <a:defRPr sz="1197" b="1"/>
            </a:lvl9pPr>
          </a:lstStyle>
          <a:p>
            <a:pPr lvl="0"/>
            <a:r>
              <a:rPr lang="fr-FR"/>
              <a:t>Cliquez pour modifier les styles du texte du masque</a:t>
            </a:r>
          </a:p>
        </p:txBody>
      </p:sp>
      <p:sp>
        <p:nvSpPr>
          <p:cNvPr id="6" name="Content Placeholder 5"/>
          <p:cNvSpPr>
            <a:spLocks noGrp="1"/>
          </p:cNvSpPr>
          <p:nvPr>
            <p:ph sz="quarter" idx="4"/>
          </p:nvPr>
        </p:nvSpPr>
        <p:spPr>
          <a:xfrm>
            <a:off x="3463023" y="3618442"/>
            <a:ext cx="2908120"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4621CEF-7666-4D4B-99D0-8EDA49C7D85F}" type="datetimeFigureOut">
              <a:rPr lang="fr-FR" smtClean="0"/>
              <a:t>22/07/2025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3EB7B0C-282A-4AE0-9A63-831EF85FA5BF}" type="slidenum">
              <a:rPr lang="fr-FR" smtClean="0"/>
              <a:t>‹N°›</a:t>
            </a:fld>
            <a:endParaRPr lang="fr-FR"/>
          </a:p>
        </p:txBody>
      </p:sp>
    </p:spTree>
    <p:extLst>
      <p:ext uri="{BB962C8B-B14F-4D97-AF65-F5344CB8AC3E}">
        <p14:creationId xmlns:p14="http://schemas.microsoft.com/office/powerpoint/2010/main" val="148693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4621CEF-7666-4D4B-99D0-8EDA49C7D85F}" type="datetimeFigureOut">
              <a:rPr lang="fr-FR" smtClean="0"/>
              <a:t>22/07/2025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3EB7B0C-282A-4AE0-9A63-831EF85FA5BF}" type="slidenum">
              <a:rPr lang="fr-FR" smtClean="0"/>
              <a:t>‹N°›</a:t>
            </a:fld>
            <a:endParaRPr lang="fr-FR"/>
          </a:p>
        </p:txBody>
      </p:sp>
    </p:spTree>
    <p:extLst>
      <p:ext uri="{BB962C8B-B14F-4D97-AF65-F5344CB8AC3E}">
        <p14:creationId xmlns:p14="http://schemas.microsoft.com/office/powerpoint/2010/main" val="2679162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21CEF-7666-4D4B-99D0-8EDA49C7D85F}" type="datetimeFigureOut">
              <a:rPr lang="fr-FR" smtClean="0"/>
              <a:t>22/07/2025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3EB7B0C-282A-4AE0-9A63-831EF85FA5BF}" type="slidenum">
              <a:rPr lang="fr-FR" smtClean="0"/>
              <a:t>‹N°›</a:t>
            </a:fld>
            <a:endParaRPr lang="fr-FR"/>
          </a:p>
        </p:txBody>
      </p:sp>
    </p:spTree>
    <p:extLst>
      <p:ext uri="{BB962C8B-B14F-4D97-AF65-F5344CB8AC3E}">
        <p14:creationId xmlns:p14="http://schemas.microsoft.com/office/powerpoint/2010/main" val="375427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1178" y="660400"/>
            <a:ext cx="2206252" cy="2311400"/>
          </a:xfrm>
        </p:spPr>
        <p:txBody>
          <a:bodyPr anchor="b"/>
          <a:lstStyle>
            <a:lvl1pPr>
              <a:defRPr sz="2394"/>
            </a:lvl1pPr>
          </a:lstStyle>
          <a:p>
            <a:r>
              <a:rPr lang="fr-FR"/>
              <a:t>Modifiez le style du titre</a:t>
            </a:r>
            <a:endParaRPr lang="en-US" dirty="0"/>
          </a:p>
        </p:txBody>
      </p:sp>
      <p:sp>
        <p:nvSpPr>
          <p:cNvPr id="3" name="Content Placeholder 2"/>
          <p:cNvSpPr>
            <a:spLocks noGrp="1"/>
          </p:cNvSpPr>
          <p:nvPr>
            <p:ph idx="1"/>
          </p:nvPr>
        </p:nvSpPr>
        <p:spPr>
          <a:xfrm>
            <a:off x="2908120" y="1426283"/>
            <a:ext cx="3463022" cy="7039681"/>
          </a:xfrm>
        </p:spPr>
        <p:txBody>
          <a:bodyPr/>
          <a:lstStyle>
            <a:lvl1pPr>
              <a:defRPr sz="2394"/>
            </a:lvl1pPr>
            <a:lvl2pPr>
              <a:defRPr sz="2095"/>
            </a:lvl2pPr>
            <a:lvl3pPr>
              <a:defRPr sz="1795"/>
            </a:lvl3pPr>
            <a:lvl4pPr>
              <a:defRPr sz="1496"/>
            </a:lvl4pPr>
            <a:lvl5pPr>
              <a:defRPr sz="1496"/>
            </a:lvl5pPr>
            <a:lvl6pPr>
              <a:defRPr sz="1496"/>
            </a:lvl6pPr>
            <a:lvl7pPr>
              <a:defRPr sz="1496"/>
            </a:lvl7pPr>
            <a:lvl8pPr>
              <a:defRPr sz="1496"/>
            </a:lvl8pPr>
            <a:lvl9pPr>
              <a:defRPr sz="1496"/>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1178" y="2971800"/>
            <a:ext cx="2206252" cy="5505627"/>
          </a:xfrm>
        </p:spPr>
        <p:txBody>
          <a:bodyPr/>
          <a:lstStyle>
            <a:lvl1pPr marL="0" indent="0">
              <a:buNone/>
              <a:defRPr sz="1197"/>
            </a:lvl1pPr>
            <a:lvl2pPr marL="342031" indent="0">
              <a:buNone/>
              <a:defRPr sz="1047"/>
            </a:lvl2pPr>
            <a:lvl3pPr marL="684063" indent="0">
              <a:buNone/>
              <a:defRPr sz="898"/>
            </a:lvl3pPr>
            <a:lvl4pPr marL="1026094" indent="0">
              <a:buNone/>
              <a:defRPr sz="748"/>
            </a:lvl4pPr>
            <a:lvl5pPr marL="1368125" indent="0">
              <a:buNone/>
              <a:defRPr sz="748"/>
            </a:lvl5pPr>
            <a:lvl6pPr marL="1710157" indent="0">
              <a:buNone/>
              <a:defRPr sz="748"/>
            </a:lvl6pPr>
            <a:lvl7pPr marL="2052188" indent="0">
              <a:buNone/>
              <a:defRPr sz="748"/>
            </a:lvl7pPr>
            <a:lvl8pPr marL="2394219" indent="0">
              <a:buNone/>
              <a:defRPr sz="748"/>
            </a:lvl8pPr>
            <a:lvl9pPr marL="2736251" indent="0">
              <a:buNone/>
              <a:defRPr sz="748"/>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4621CEF-7666-4D4B-99D0-8EDA49C7D85F}" type="datetimeFigureOut">
              <a:rPr lang="fr-FR" smtClean="0"/>
              <a:t>22/07/2025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3EB7B0C-282A-4AE0-9A63-831EF85FA5BF}" type="slidenum">
              <a:rPr lang="fr-FR" smtClean="0"/>
              <a:t>‹N°›</a:t>
            </a:fld>
            <a:endParaRPr lang="fr-FR"/>
          </a:p>
        </p:txBody>
      </p:sp>
    </p:spTree>
    <p:extLst>
      <p:ext uri="{BB962C8B-B14F-4D97-AF65-F5344CB8AC3E}">
        <p14:creationId xmlns:p14="http://schemas.microsoft.com/office/powerpoint/2010/main" val="736920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1178" y="660400"/>
            <a:ext cx="2206252" cy="2311400"/>
          </a:xfrm>
        </p:spPr>
        <p:txBody>
          <a:bodyPr anchor="b"/>
          <a:lstStyle>
            <a:lvl1pPr>
              <a:defRPr sz="2394"/>
            </a:lvl1pPr>
          </a:lstStyle>
          <a:p>
            <a:r>
              <a:rPr lang="fr-FR"/>
              <a:t>Modifiez le style du titre</a:t>
            </a:r>
            <a:endParaRPr lang="en-US" dirty="0"/>
          </a:p>
        </p:txBody>
      </p:sp>
      <p:sp>
        <p:nvSpPr>
          <p:cNvPr id="3" name="Picture Placeholder 2"/>
          <p:cNvSpPr>
            <a:spLocks noGrp="1" noChangeAspect="1"/>
          </p:cNvSpPr>
          <p:nvPr>
            <p:ph type="pic" idx="1"/>
          </p:nvPr>
        </p:nvSpPr>
        <p:spPr>
          <a:xfrm>
            <a:off x="2908120" y="1426283"/>
            <a:ext cx="3463022" cy="7039681"/>
          </a:xfrm>
        </p:spPr>
        <p:txBody>
          <a:bodyPr anchor="t"/>
          <a:lstStyle>
            <a:lvl1pPr marL="0" indent="0">
              <a:buNone/>
              <a:defRPr sz="2394"/>
            </a:lvl1pPr>
            <a:lvl2pPr marL="342031" indent="0">
              <a:buNone/>
              <a:defRPr sz="2095"/>
            </a:lvl2pPr>
            <a:lvl3pPr marL="684063" indent="0">
              <a:buNone/>
              <a:defRPr sz="1795"/>
            </a:lvl3pPr>
            <a:lvl4pPr marL="1026094" indent="0">
              <a:buNone/>
              <a:defRPr sz="1496"/>
            </a:lvl4pPr>
            <a:lvl5pPr marL="1368125" indent="0">
              <a:buNone/>
              <a:defRPr sz="1496"/>
            </a:lvl5pPr>
            <a:lvl6pPr marL="1710157" indent="0">
              <a:buNone/>
              <a:defRPr sz="1496"/>
            </a:lvl6pPr>
            <a:lvl7pPr marL="2052188" indent="0">
              <a:buNone/>
              <a:defRPr sz="1496"/>
            </a:lvl7pPr>
            <a:lvl8pPr marL="2394219" indent="0">
              <a:buNone/>
              <a:defRPr sz="1496"/>
            </a:lvl8pPr>
            <a:lvl9pPr marL="2736251" indent="0">
              <a:buNone/>
              <a:defRPr sz="1496"/>
            </a:lvl9pPr>
          </a:lstStyle>
          <a:p>
            <a:r>
              <a:rPr lang="fr-FR"/>
              <a:t>Cliquez sur l'icône pour ajouter une image</a:t>
            </a:r>
            <a:endParaRPr lang="en-US" dirty="0"/>
          </a:p>
        </p:txBody>
      </p:sp>
      <p:sp>
        <p:nvSpPr>
          <p:cNvPr id="4" name="Text Placeholder 3"/>
          <p:cNvSpPr>
            <a:spLocks noGrp="1"/>
          </p:cNvSpPr>
          <p:nvPr>
            <p:ph type="body" sz="half" idx="2"/>
          </p:nvPr>
        </p:nvSpPr>
        <p:spPr>
          <a:xfrm>
            <a:off x="471178" y="2971800"/>
            <a:ext cx="2206252" cy="5505627"/>
          </a:xfrm>
        </p:spPr>
        <p:txBody>
          <a:bodyPr/>
          <a:lstStyle>
            <a:lvl1pPr marL="0" indent="0">
              <a:buNone/>
              <a:defRPr sz="1197"/>
            </a:lvl1pPr>
            <a:lvl2pPr marL="342031" indent="0">
              <a:buNone/>
              <a:defRPr sz="1047"/>
            </a:lvl2pPr>
            <a:lvl3pPr marL="684063" indent="0">
              <a:buNone/>
              <a:defRPr sz="898"/>
            </a:lvl3pPr>
            <a:lvl4pPr marL="1026094" indent="0">
              <a:buNone/>
              <a:defRPr sz="748"/>
            </a:lvl4pPr>
            <a:lvl5pPr marL="1368125" indent="0">
              <a:buNone/>
              <a:defRPr sz="748"/>
            </a:lvl5pPr>
            <a:lvl6pPr marL="1710157" indent="0">
              <a:buNone/>
              <a:defRPr sz="748"/>
            </a:lvl6pPr>
            <a:lvl7pPr marL="2052188" indent="0">
              <a:buNone/>
              <a:defRPr sz="748"/>
            </a:lvl7pPr>
            <a:lvl8pPr marL="2394219" indent="0">
              <a:buNone/>
              <a:defRPr sz="748"/>
            </a:lvl8pPr>
            <a:lvl9pPr marL="2736251" indent="0">
              <a:buNone/>
              <a:defRPr sz="748"/>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4621CEF-7666-4D4B-99D0-8EDA49C7D85F}" type="datetimeFigureOut">
              <a:rPr lang="fr-FR" smtClean="0"/>
              <a:t>22/07/2025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3EB7B0C-282A-4AE0-9A63-831EF85FA5BF}" type="slidenum">
              <a:rPr lang="fr-FR" smtClean="0"/>
              <a:t>‹N°›</a:t>
            </a:fld>
            <a:endParaRPr lang="fr-FR"/>
          </a:p>
        </p:txBody>
      </p:sp>
    </p:spTree>
    <p:extLst>
      <p:ext uri="{BB962C8B-B14F-4D97-AF65-F5344CB8AC3E}">
        <p14:creationId xmlns:p14="http://schemas.microsoft.com/office/powerpoint/2010/main" val="93428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0287" y="527405"/>
            <a:ext cx="5899964"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0287" y="2637014"/>
            <a:ext cx="5899964"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0287" y="9181397"/>
            <a:ext cx="1539121" cy="527403"/>
          </a:xfrm>
          <a:prstGeom prst="rect">
            <a:avLst/>
          </a:prstGeom>
        </p:spPr>
        <p:txBody>
          <a:bodyPr vert="horz" lIns="91440" tIns="45720" rIns="91440" bIns="45720" rtlCol="0" anchor="ctr"/>
          <a:lstStyle>
            <a:lvl1pPr algn="l">
              <a:defRPr sz="898">
                <a:solidFill>
                  <a:schemeClr val="tx1">
                    <a:tint val="75000"/>
                  </a:schemeClr>
                </a:solidFill>
              </a:defRPr>
            </a:lvl1pPr>
          </a:lstStyle>
          <a:p>
            <a:fld id="{84621CEF-7666-4D4B-99D0-8EDA49C7D85F}" type="datetimeFigureOut">
              <a:rPr lang="fr-FR" smtClean="0"/>
              <a:t>22/07/2025</a:t>
            </a:fld>
            <a:endParaRPr lang="fr-FR"/>
          </a:p>
        </p:txBody>
      </p:sp>
      <p:sp>
        <p:nvSpPr>
          <p:cNvPr id="5" name="Footer Placeholder 4"/>
          <p:cNvSpPr>
            <a:spLocks noGrp="1"/>
          </p:cNvSpPr>
          <p:nvPr>
            <p:ph type="ftr" sz="quarter" idx="3"/>
          </p:nvPr>
        </p:nvSpPr>
        <p:spPr>
          <a:xfrm>
            <a:off x="2265928" y="9181397"/>
            <a:ext cx="2308682" cy="527403"/>
          </a:xfrm>
          <a:prstGeom prst="rect">
            <a:avLst/>
          </a:prstGeom>
        </p:spPr>
        <p:txBody>
          <a:bodyPr vert="horz" lIns="91440" tIns="45720" rIns="91440" bIns="45720" rtlCol="0" anchor="ctr"/>
          <a:lstStyle>
            <a:lvl1pPr algn="ctr">
              <a:defRPr sz="898">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31130" y="9181397"/>
            <a:ext cx="1539121" cy="527403"/>
          </a:xfrm>
          <a:prstGeom prst="rect">
            <a:avLst/>
          </a:prstGeom>
        </p:spPr>
        <p:txBody>
          <a:bodyPr vert="horz" lIns="91440" tIns="45720" rIns="91440" bIns="45720" rtlCol="0" anchor="ctr"/>
          <a:lstStyle>
            <a:lvl1pPr algn="r">
              <a:defRPr sz="898">
                <a:solidFill>
                  <a:schemeClr val="tx1">
                    <a:tint val="75000"/>
                  </a:schemeClr>
                </a:solidFill>
              </a:defRPr>
            </a:lvl1pPr>
          </a:lstStyle>
          <a:p>
            <a:fld id="{63EB7B0C-282A-4AE0-9A63-831EF85FA5BF}" type="slidenum">
              <a:rPr lang="fr-FR" smtClean="0"/>
              <a:t>‹N°›</a:t>
            </a:fld>
            <a:endParaRPr lang="fr-FR"/>
          </a:p>
        </p:txBody>
      </p:sp>
    </p:spTree>
    <p:extLst>
      <p:ext uri="{BB962C8B-B14F-4D97-AF65-F5344CB8AC3E}">
        <p14:creationId xmlns:p14="http://schemas.microsoft.com/office/powerpoint/2010/main" val="21611946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4063" rtl="0" eaLnBrk="1" latinLnBrk="0" hangingPunct="1">
        <a:lnSpc>
          <a:spcPct val="90000"/>
        </a:lnSpc>
        <a:spcBef>
          <a:spcPct val="0"/>
        </a:spcBef>
        <a:buNone/>
        <a:defRPr sz="3292" kern="1200">
          <a:solidFill>
            <a:schemeClr val="tx1"/>
          </a:solidFill>
          <a:latin typeface="+mj-lt"/>
          <a:ea typeface="+mj-ea"/>
          <a:cs typeface="+mj-cs"/>
        </a:defRPr>
      </a:lvl1pPr>
    </p:titleStyle>
    <p:bodyStyle>
      <a:lvl1pPr marL="171016" indent="-171016" algn="l" defTabSz="684063" rtl="0" eaLnBrk="1" latinLnBrk="0" hangingPunct="1">
        <a:lnSpc>
          <a:spcPct val="90000"/>
        </a:lnSpc>
        <a:spcBef>
          <a:spcPts val="748"/>
        </a:spcBef>
        <a:buFont typeface="Arial" panose="020B0604020202020204" pitchFamily="34" charset="0"/>
        <a:buChar char="•"/>
        <a:defRPr sz="2095" kern="1200">
          <a:solidFill>
            <a:schemeClr val="tx1"/>
          </a:solidFill>
          <a:latin typeface="+mn-lt"/>
          <a:ea typeface="+mn-ea"/>
          <a:cs typeface="+mn-cs"/>
        </a:defRPr>
      </a:lvl1pPr>
      <a:lvl2pPr marL="513047" indent="-171016" algn="l" defTabSz="684063" rtl="0" eaLnBrk="1" latinLnBrk="0" hangingPunct="1">
        <a:lnSpc>
          <a:spcPct val="90000"/>
        </a:lnSpc>
        <a:spcBef>
          <a:spcPts val="374"/>
        </a:spcBef>
        <a:buFont typeface="Arial" panose="020B0604020202020204" pitchFamily="34" charset="0"/>
        <a:buChar char="•"/>
        <a:defRPr sz="1795" kern="1200">
          <a:solidFill>
            <a:schemeClr val="tx1"/>
          </a:solidFill>
          <a:latin typeface="+mn-lt"/>
          <a:ea typeface="+mn-ea"/>
          <a:cs typeface="+mn-cs"/>
        </a:defRPr>
      </a:lvl2pPr>
      <a:lvl3pPr marL="855078" indent="-171016" algn="l" defTabSz="684063" rtl="0" eaLnBrk="1" latinLnBrk="0" hangingPunct="1">
        <a:lnSpc>
          <a:spcPct val="90000"/>
        </a:lnSpc>
        <a:spcBef>
          <a:spcPts val="374"/>
        </a:spcBef>
        <a:buFont typeface="Arial" panose="020B0604020202020204" pitchFamily="34" charset="0"/>
        <a:buChar char="•"/>
        <a:defRPr sz="1496" kern="1200">
          <a:solidFill>
            <a:schemeClr val="tx1"/>
          </a:solidFill>
          <a:latin typeface="+mn-lt"/>
          <a:ea typeface="+mn-ea"/>
          <a:cs typeface="+mn-cs"/>
        </a:defRPr>
      </a:lvl3pPr>
      <a:lvl4pPr marL="1197110"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4pPr>
      <a:lvl5pPr marL="1539141"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5pPr>
      <a:lvl6pPr marL="1881172"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6pPr>
      <a:lvl7pPr marL="2223204"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7pPr>
      <a:lvl8pPr marL="2565235"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8pPr>
      <a:lvl9pPr marL="2907266"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9pPr>
    </p:bodyStyle>
    <p:otherStyle>
      <a:defPPr>
        <a:defRPr lang="en-US"/>
      </a:defPPr>
      <a:lvl1pPr marL="0" algn="l" defTabSz="684063" rtl="0" eaLnBrk="1" latinLnBrk="0" hangingPunct="1">
        <a:defRPr sz="1347" kern="1200">
          <a:solidFill>
            <a:schemeClr val="tx1"/>
          </a:solidFill>
          <a:latin typeface="+mn-lt"/>
          <a:ea typeface="+mn-ea"/>
          <a:cs typeface="+mn-cs"/>
        </a:defRPr>
      </a:lvl1pPr>
      <a:lvl2pPr marL="342031" algn="l" defTabSz="684063" rtl="0" eaLnBrk="1" latinLnBrk="0" hangingPunct="1">
        <a:defRPr sz="1347" kern="1200">
          <a:solidFill>
            <a:schemeClr val="tx1"/>
          </a:solidFill>
          <a:latin typeface="+mn-lt"/>
          <a:ea typeface="+mn-ea"/>
          <a:cs typeface="+mn-cs"/>
        </a:defRPr>
      </a:lvl2pPr>
      <a:lvl3pPr marL="684063" algn="l" defTabSz="684063" rtl="0" eaLnBrk="1" latinLnBrk="0" hangingPunct="1">
        <a:defRPr sz="1347" kern="1200">
          <a:solidFill>
            <a:schemeClr val="tx1"/>
          </a:solidFill>
          <a:latin typeface="+mn-lt"/>
          <a:ea typeface="+mn-ea"/>
          <a:cs typeface="+mn-cs"/>
        </a:defRPr>
      </a:lvl3pPr>
      <a:lvl4pPr marL="1026094" algn="l" defTabSz="684063" rtl="0" eaLnBrk="1" latinLnBrk="0" hangingPunct="1">
        <a:defRPr sz="1347" kern="1200">
          <a:solidFill>
            <a:schemeClr val="tx1"/>
          </a:solidFill>
          <a:latin typeface="+mn-lt"/>
          <a:ea typeface="+mn-ea"/>
          <a:cs typeface="+mn-cs"/>
        </a:defRPr>
      </a:lvl4pPr>
      <a:lvl5pPr marL="1368125" algn="l" defTabSz="684063" rtl="0" eaLnBrk="1" latinLnBrk="0" hangingPunct="1">
        <a:defRPr sz="1347" kern="1200">
          <a:solidFill>
            <a:schemeClr val="tx1"/>
          </a:solidFill>
          <a:latin typeface="+mn-lt"/>
          <a:ea typeface="+mn-ea"/>
          <a:cs typeface="+mn-cs"/>
        </a:defRPr>
      </a:lvl5pPr>
      <a:lvl6pPr marL="1710157" algn="l" defTabSz="684063" rtl="0" eaLnBrk="1" latinLnBrk="0" hangingPunct="1">
        <a:defRPr sz="1347" kern="1200">
          <a:solidFill>
            <a:schemeClr val="tx1"/>
          </a:solidFill>
          <a:latin typeface="+mn-lt"/>
          <a:ea typeface="+mn-ea"/>
          <a:cs typeface="+mn-cs"/>
        </a:defRPr>
      </a:lvl6pPr>
      <a:lvl7pPr marL="2052188" algn="l" defTabSz="684063" rtl="0" eaLnBrk="1" latinLnBrk="0" hangingPunct="1">
        <a:defRPr sz="1347" kern="1200">
          <a:solidFill>
            <a:schemeClr val="tx1"/>
          </a:solidFill>
          <a:latin typeface="+mn-lt"/>
          <a:ea typeface="+mn-ea"/>
          <a:cs typeface="+mn-cs"/>
        </a:defRPr>
      </a:lvl7pPr>
      <a:lvl8pPr marL="2394219" algn="l" defTabSz="684063" rtl="0" eaLnBrk="1" latinLnBrk="0" hangingPunct="1">
        <a:defRPr sz="1347" kern="1200">
          <a:solidFill>
            <a:schemeClr val="tx1"/>
          </a:solidFill>
          <a:latin typeface="+mn-lt"/>
          <a:ea typeface="+mn-ea"/>
          <a:cs typeface="+mn-cs"/>
        </a:defRPr>
      </a:lvl8pPr>
      <a:lvl9pPr marL="2736251" algn="l" defTabSz="684063" rtl="0" eaLnBrk="1" latinLnBrk="0" hangingPunct="1">
        <a:defRPr sz="13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recrutement@villeneuveloubet.fr"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recrutement@villeneuveloubet.fr"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68AB5FB4-EDFB-4979-8CF2-1705BC60A969}"/>
              </a:ext>
            </a:extLst>
          </p:cNvPr>
          <p:cNvSpPr>
            <a:spLocks noGrp="1"/>
          </p:cNvSpPr>
          <p:nvPr>
            <p:ph type="subTitle" idx="1"/>
          </p:nvPr>
        </p:nvSpPr>
        <p:spPr>
          <a:xfrm>
            <a:off x="2235200" y="0"/>
            <a:ext cx="4605338" cy="2032000"/>
          </a:xfrm>
          <a:solidFill>
            <a:schemeClr val="accent5">
              <a:lumMod val="20000"/>
              <a:lumOff val="80000"/>
            </a:schemeClr>
          </a:solidFill>
          <a:ln w="38100">
            <a:solidFill>
              <a:schemeClr val="accent5">
                <a:lumMod val="50000"/>
              </a:schemeClr>
            </a:solidFill>
          </a:ln>
        </p:spPr>
        <p:style>
          <a:lnRef idx="2">
            <a:schemeClr val="accent4"/>
          </a:lnRef>
          <a:fillRef idx="1">
            <a:schemeClr val="lt1"/>
          </a:fillRef>
          <a:effectRef idx="0">
            <a:schemeClr val="accent4"/>
          </a:effectRef>
          <a:fontRef idx="minor">
            <a:schemeClr val="dk1"/>
          </a:fontRef>
        </p:style>
        <p:txBody>
          <a:bodyPr>
            <a:normAutofit lnSpcReduction="10000"/>
          </a:bodyPr>
          <a:lstStyle/>
          <a:p>
            <a:endParaRPr lang="fr-FR" b="1" dirty="0"/>
          </a:p>
          <a:p>
            <a:r>
              <a:rPr lang="fr-FR" b="1" dirty="0">
                <a:highlight>
                  <a:srgbClr val="00FFFF"/>
                </a:highlight>
              </a:rPr>
              <a:t>Agent polyvalent du Centre Technique municipal H/F </a:t>
            </a:r>
          </a:p>
          <a:p>
            <a:r>
              <a:rPr lang="fr-FR" dirty="0"/>
              <a:t>AU SEIN DU </a:t>
            </a:r>
            <a:r>
              <a:rPr lang="fr-FR" sz="1900" b="1" u="sng" dirty="0"/>
              <a:t>Centre Technique Municipal</a:t>
            </a:r>
          </a:p>
          <a:p>
            <a:r>
              <a:rPr lang="fr-FR" dirty="0"/>
              <a:t>Poste permanent : Titulaire – Contractuel</a:t>
            </a:r>
          </a:p>
          <a:p>
            <a:r>
              <a:rPr lang="fr-FR" dirty="0"/>
              <a:t>Cadre d’emplois des Adjoints Techniques Territoriaux – Agents de maîtrise</a:t>
            </a:r>
          </a:p>
        </p:txBody>
      </p:sp>
      <p:sp>
        <p:nvSpPr>
          <p:cNvPr id="6" name="ZoneTexte 5">
            <a:extLst>
              <a:ext uri="{FF2B5EF4-FFF2-40B4-BE49-F238E27FC236}">
                <a16:creationId xmlns:a16="http://schemas.microsoft.com/office/drawing/2014/main" id="{0404F546-45AA-45BF-8AD4-B6D23105983C}"/>
              </a:ext>
            </a:extLst>
          </p:cNvPr>
          <p:cNvSpPr txBox="1"/>
          <p:nvPr/>
        </p:nvSpPr>
        <p:spPr>
          <a:xfrm>
            <a:off x="0" y="2028389"/>
            <a:ext cx="2235200" cy="4678204"/>
          </a:xfrm>
          <a:prstGeom prst="rect">
            <a:avLst/>
          </a:prstGeom>
          <a:solidFill>
            <a:schemeClr val="accent5">
              <a:lumMod val="20000"/>
              <a:lumOff val="80000"/>
            </a:schemeClr>
          </a:solidFill>
          <a:ln w="38100">
            <a:solidFill>
              <a:schemeClr val="tx1"/>
            </a:solidFill>
          </a:ln>
        </p:spPr>
        <p:txBody>
          <a:bodyPr wrap="square" rtlCol="0">
            <a:spAutoFit/>
          </a:bodyPr>
          <a:lstStyle/>
          <a:p>
            <a:pPr algn="just"/>
            <a:endParaRPr lang="fr-FR" sz="1200" dirty="0"/>
          </a:p>
          <a:p>
            <a:pPr algn="just"/>
            <a:endParaRPr lang="fr-FR" sz="1200" dirty="0"/>
          </a:p>
          <a:p>
            <a:pPr algn="just"/>
            <a:r>
              <a:rPr lang="fr-FR" sz="1200" dirty="0"/>
              <a:t>Villeneuve-Loubet dotée de près de 4km de plages, la commune affiche sans rougir l’image d’une station balnéaire active avec son port de plaisance au cœur de la célèbre Marina Baie des Anges.</a:t>
            </a:r>
          </a:p>
          <a:p>
            <a:pPr algn="just"/>
            <a:r>
              <a:rPr lang="fr-FR" sz="1200" dirty="0"/>
              <a:t>Sa situation privilégiée, proche des grands centres comme Nice, Monaco ou Cannes, en fait une destination de choix pour y vivre.</a:t>
            </a:r>
          </a:p>
          <a:p>
            <a:endParaRPr lang="fr-FR" sz="1000"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p:txBody>
      </p:sp>
      <p:sp>
        <p:nvSpPr>
          <p:cNvPr id="7" name="ZoneTexte 6">
            <a:extLst>
              <a:ext uri="{FF2B5EF4-FFF2-40B4-BE49-F238E27FC236}">
                <a16:creationId xmlns:a16="http://schemas.microsoft.com/office/drawing/2014/main" id="{7BD22669-F346-4E39-9470-0B045F8918E9}"/>
              </a:ext>
            </a:extLst>
          </p:cNvPr>
          <p:cNvSpPr txBox="1"/>
          <p:nvPr/>
        </p:nvSpPr>
        <p:spPr>
          <a:xfrm>
            <a:off x="0" y="6606463"/>
            <a:ext cx="2235200" cy="3231654"/>
          </a:xfrm>
          <a:prstGeom prst="rect">
            <a:avLst/>
          </a:prstGeom>
          <a:solidFill>
            <a:schemeClr val="accent5">
              <a:lumMod val="20000"/>
              <a:lumOff val="80000"/>
            </a:schemeClr>
          </a:solidFill>
          <a:ln w="38100">
            <a:solidFill>
              <a:schemeClr val="tx1"/>
            </a:solidFill>
          </a:ln>
        </p:spPr>
        <p:txBody>
          <a:bodyPr wrap="square" rtlCol="0">
            <a:spAutoFit/>
          </a:bodyPr>
          <a:lstStyle/>
          <a:p>
            <a:pPr algn="just"/>
            <a:endParaRPr lang="fr-FR" sz="1200" b="1" dirty="0"/>
          </a:p>
          <a:p>
            <a:pPr algn="just"/>
            <a:r>
              <a:rPr lang="fr-FR" sz="1200" b="1" dirty="0"/>
              <a:t>Candidatures :</a:t>
            </a:r>
          </a:p>
          <a:p>
            <a:pPr algn="just"/>
            <a:endParaRPr lang="fr-FR" sz="1200" dirty="0"/>
          </a:p>
          <a:p>
            <a:pPr algn="just"/>
            <a:r>
              <a:rPr lang="fr-FR" sz="1200" dirty="0"/>
              <a:t>Les candidatures sont à adresser à Monsieur le Maire de Villeneuve-Loubet</a:t>
            </a:r>
          </a:p>
          <a:p>
            <a:pPr algn="just"/>
            <a:endParaRPr lang="fr-FR" sz="1200" dirty="0"/>
          </a:p>
          <a:p>
            <a:pPr algn="just"/>
            <a:r>
              <a:rPr lang="fr-FR" sz="1200" dirty="0"/>
              <a:t>Hôtel de Ville – Place de la république – 06270 VILLENEUVE LOUBET</a:t>
            </a:r>
          </a:p>
          <a:p>
            <a:pPr algn="just"/>
            <a:endParaRPr lang="fr-FR" sz="1100" dirty="0"/>
          </a:p>
          <a:p>
            <a:pPr algn="just"/>
            <a:r>
              <a:rPr lang="fr-FR" sz="1100" dirty="0">
                <a:hlinkClick r:id="rId2"/>
              </a:rPr>
              <a:t>recrutement@villeneuveloubet.fr</a:t>
            </a:r>
            <a:endParaRPr lang="fr-FR" sz="1100" dirty="0"/>
          </a:p>
          <a:p>
            <a:pPr algn="just"/>
            <a:endParaRPr lang="fr-FR" sz="1100" dirty="0"/>
          </a:p>
          <a:p>
            <a:pPr algn="just"/>
            <a:endParaRPr lang="fr-FR" sz="1100" dirty="0"/>
          </a:p>
          <a:p>
            <a:pPr algn="just"/>
            <a:r>
              <a:rPr lang="fr-FR" sz="1100" dirty="0"/>
              <a:t>Poste à </a:t>
            </a:r>
            <a:r>
              <a:rPr lang="fr-FR" sz="1100"/>
              <a:t>pourvoir immédiatement</a:t>
            </a:r>
            <a:endParaRPr lang="fr-FR" sz="1100" b="1" dirty="0"/>
          </a:p>
          <a:p>
            <a:pPr algn="just"/>
            <a:endParaRPr lang="fr-FR" sz="1100" dirty="0"/>
          </a:p>
          <a:p>
            <a:endParaRPr lang="fr-FR" dirty="0"/>
          </a:p>
        </p:txBody>
      </p:sp>
      <p:pic>
        <p:nvPicPr>
          <p:cNvPr id="9" name="Image 8">
            <a:extLst>
              <a:ext uri="{FF2B5EF4-FFF2-40B4-BE49-F238E27FC236}">
                <a16:creationId xmlns:a16="http://schemas.microsoft.com/office/drawing/2014/main" id="{AB73B618-52CE-4329-8035-9E95276D5F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 y="431800"/>
            <a:ext cx="1993900" cy="1107722"/>
          </a:xfrm>
          <a:prstGeom prst="rect">
            <a:avLst/>
          </a:prstGeom>
        </p:spPr>
      </p:pic>
      <p:pic>
        <p:nvPicPr>
          <p:cNvPr id="11" name="Image 10" descr="Une image contenant carte&#10;&#10;Description générée automatiquement">
            <a:extLst>
              <a:ext uri="{FF2B5EF4-FFF2-40B4-BE49-F238E27FC236}">
                <a16:creationId xmlns:a16="http://schemas.microsoft.com/office/drawing/2014/main" id="{9362CD72-B4B4-4D38-A4B6-12DCBA85B27D}"/>
              </a:ext>
            </a:extLst>
          </p:cNvPr>
          <p:cNvPicPr>
            <a:picLocks noChangeAspect="1"/>
          </p:cNvPicPr>
          <p:nvPr/>
        </p:nvPicPr>
        <p:blipFill>
          <a:blip r:embed="rId4"/>
          <a:stretch>
            <a:fillRect/>
          </a:stretch>
        </p:blipFill>
        <p:spPr>
          <a:xfrm>
            <a:off x="0" y="4610100"/>
            <a:ext cx="2235200" cy="1996363"/>
          </a:xfrm>
          <a:prstGeom prst="rect">
            <a:avLst/>
          </a:prstGeom>
        </p:spPr>
      </p:pic>
      <p:sp>
        <p:nvSpPr>
          <p:cNvPr id="12" name="ZoneTexte 11">
            <a:extLst>
              <a:ext uri="{FF2B5EF4-FFF2-40B4-BE49-F238E27FC236}">
                <a16:creationId xmlns:a16="http://schemas.microsoft.com/office/drawing/2014/main" id="{DCDB8462-EE5B-499C-970E-8993CE41AE48}"/>
              </a:ext>
            </a:extLst>
          </p:cNvPr>
          <p:cNvSpPr txBox="1"/>
          <p:nvPr/>
        </p:nvSpPr>
        <p:spPr>
          <a:xfrm>
            <a:off x="2235200" y="2032000"/>
            <a:ext cx="4605338" cy="8566832"/>
          </a:xfrm>
          <a:prstGeom prst="rect">
            <a:avLst/>
          </a:prstGeom>
          <a:noFill/>
        </p:spPr>
        <p:txBody>
          <a:bodyPr wrap="square" rtlCol="0">
            <a:spAutoFit/>
          </a:bodyPr>
          <a:lstStyle/>
          <a:p>
            <a:endParaRPr lang="fr-FR" dirty="0"/>
          </a:p>
          <a:p>
            <a:r>
              <a:rPr lang="fr-FR" sz="1200" dirty="0"/>
              <a:t>Au sein de la direction du Centre Technique Municipal, vous exercerez les missions suivantes :</a:t>
            </a:r>
          </a:p>
          <a:p>
            <a:endParaRPr lang="fr-FR" sz="1200" dirty="0"/>
          </a:p>
          <a:p>
            <a:pPr algn="ctr">
              <a:lnSpc>
                <a:spcPct val="107000"/>
              </a:lnSpc>
              <a:spcAft>
                <a:spcPts val="0"/>
              </a:spcAft>
            </a:pPr>
            <a:r>
              <a:rPr lang="fr-FR" sz="1200" b="1" dirty="0">
                <a:latin typeface="Calibri" panose="020F0502020204030204" pitchFamily="34" charset="0"/>
                <a:ea typeface="Calibri" panose="020F0502020204030204" pitchFamily="34" charset="0"/>
                <a:cs typeface="Times New Roman" panose="02020603050405020304" pitchFamily="18" charset="0"/>
              </a:rPr>
              <a:t>Activités et missions</a:t>
            </a:r>
          </a:p>
          <a:p>
            <a:pPr>
              <a:lnSpc>
                <a:spcPct val="107000"/>
              </a:lnSpc>
              <a:spcAft>
                <a:spcPts val="0"/>
              </a:spcAft>
            </a:pPr>
            <a:endParaRPr lang="fr-FR" sz="1050"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buFont typeface="Calibri" panose="020F0502020204030204" pitchFamily="34" charset="0"/>
              <a:buChar char="-"/>
            </a:pPr>
            <a:r>
              <a:rPr lang="fr-FR" sz="1200" dirty="0">
                <a:latin typeface="Calibri" panose="020F0502020204030204" pitchFamily="34" charset="0"/>
                <a:cs typeface="Times New Roman" panose="02020603050405020304" pitchFamily="18" charset="0"/>
              </a:rPr>
              <a:t>Réaliser des interventions tous corps de métier du bâtiment second œuvre dans les bâtiments communaux (électricité, plomberie, serrurerie, peinture, maçonnerie, menuiserie, carrelage, faïence)</a:t>
            </a:r>
          </a:p>
          <a:p>
            <a:pPr marL="342900" indent="-342900" algn="just">
              <a:lnSpc>
                <a:spcPct val="107000"/>
              </a:lnSpc>
              <a:buFont typeface="Calibri" panose="020F0502020204030204" pitchFamily="34" charset="0"/>
              <a:buChar char="-"/>
            </a:pPr>
            <a:endParaRPr lang="fr-FR" sz="1200" dirty="0">
              <a:latin typeface="Calibri" panose="020F0502020204030204" pitchFamily="34" charset="0"/>
              <a:cs typeface="Times New Roman" panose="02020603050405020304" pitchFamily="18" charset="0"/>
            </a:endParaRPr>
          </a:p>
          <a:p>
            <a:pPr marL="342900" indent="-342900" algn="just">
              <a:lnSpc>
                <a:spcPct val="107000"/>
              </a:lnSpc>
              <a:buFont typeface="Calibri" panose="020F0502020204030204" pitchFamily="34" charset="0"/>
              <a:buChar char="-"/>
            </a:pPr>
            <a:r>
              <a:rPr lang="fr-FR" sz="1200" dirty="0">
                <a:latin typeface="Calibri" panose="020F0502020204030204" pitchFamily="34" charset="0"/>
                <a:cs typeface="Times New Roman" panose="02020603050405020304" pitchFamily="18" charset="0"/>
              </a:rPr>
              <a:t>Réaliser le gros œuvre d'une construction</a:t>
            </a:r>
          </a:p>
          <a:p>
            <a:pPr marL="342900" indent="-342900" algn="just">
              <a:lnSpc>
                <a:spcPct val="107000"/>
              </a:lnSpc>
              <a:buFont typeface="Calibri" panose="020F0502020204030204" pitchFamily="34" charset="0"/>
              <a:buChar char="-"/>
            </a:pPr>
            <a:endParaRPr lang="fr-FR" sz="1200" dirty="0">
              <a:latin typeface="Calibri" panose="020F0502020204030204" pitchFamily="34" charset="0"/>
              <a:cs typeface="Times New Roman" panose="02020603050405020304" pitchFamily="18" charset="0"/>
            </a:endParaRPr>
          </a:p>
          <a:p>
            <a:pPr marL="342900" indent="-342900" algn="just">
              <a:lnSpc>
                <a:spcPct val="107000"/>
              </a:lnSpc>
              <a:buFont typeface="Calibri" panose="020F0502020204030204" pitchFamily="34" charset="0"/>
              <a:buChar char="-"/>
            </a:pPr>
            <a:r>
              <a:rPr lang="fr-FR" sz="1200" dirty="0">
                <a:latin typeface="Calibri" panose="020F0502020204030204" pitchFamily="34" charset="0"/>
                <a:cs typeface="Times New Roman" panose="02020603050405020304" pitchFamily="18" charset="0"/>
              </a:rPr>
              <a:t>Entretien et réaménagement des locaux, installation des équipements techniques et réalisation des travaux de finition</a:t>
            </a:r>
          </a:p>
          <a:p>
            <a:pPr marL="342900" indent="-342900" algn="just">
              <a:lnSpc>
                <a:spcPct val="107000"/>
              </a:lnSpc>
              <a:buFont typeface="Calibri" panose="020F0502020204030204" pitchFamily="34" charset="0"/>
              <a:buChar char="-"/>
            </a:pPr>
            <a:endParaRPr lang="fr-FR" sz="1200" dirty="0">
              <a:latin typeface="Calibri" panose="020F0502020204030204" pitchFamily="34" charset="0"/>
              <a:cs typeface="Times New Roman" panose="02020603050405020304" pitchFamily="18" charset="0"/>
            </a:endParaRPr>
          </a:p>
          <a:p>
            <a:pPr marL="342900" indent="-342900" algn="just">
              <a:lnSpc>
                <a:spcPct val="107000"/>
              </a:lnSpc>
              <a:buFont typeface="Calibri" panose="020F0502020204030204" pitchFamily="34" charset="0"/>
              <a:buChar char="-"/>
            </a:pPr>
            <a:r>
              <a:rPr lang="fr-FR" sz="1200" dirty="0">
                <a:latin typeface="Calibri" panose="020F0502020204030204" pitchFamily="34" charset="0"/>
                <a:cs typeface="Times New Roman" panose="02020603050405020304" pitchFamily="18" charset="0"/>
              </a:rPr>
              <a:t>Réaliser les mises en sécurité en urgence</a:t>
            </a:r>
          </a:p>
          <a:p>
            <a:pPr marL="342900" indent="-342900" algn="just">
              <a:lnSpc>
                <a:spcPct val="107000"/>
              </a:lnSpc>
              <a:buFont typeface="Calibri" panose="020F0502020204030204" pitchFamily="34" charset="0"/>
              <a:buChar char="-"/>
            </a:pPr>
            <a:endParaRPr lang="fr-FR" sz="1200" dirty="0">
              <a:latin typeface="Calibri" panose="020F0502020204030204" pitchFamily="34" charset="0"/>
              <a:cs typeface="Times New Roman" panose="02020603050405020304" pitchFamily="18" charset="0"/>
            </a:endParaRPr>
          </a:p>
          <a:p>
            <a:pPr marL="342900" indent="-342900" algn="just">
              <a:lnSpc>
                <a:spcPct val="107000"/>
              </a:lnSpc>
              <a:buFont typeface="Calibri" panose="020F0502020204030204" pitchFamily="34" charset="0"/>
              <a:buChar char="-"/>
            </a:pPr>
            <a:r>
              <a:rPr lang="fr-FR" sz="1200" dirty="0">
                <a:latin typeface="Calibri" panose="020F0502020204030204" pitchFamily="34" charset="0"/>
                <a:cs typeface="Times New Roman" panose="02020603050405020304" pitchFamily="18" charset="0"/>
              </a:rPr>
              <a:t>Exécuter les travaux courants de rénovation et d'aménagement intérieur :</a:t>
            </a:r>
          </a:p>
          <a:p>
            <a:pPr marL="342900" indent="-342900" algn="just">
              <a:lnSpc>
                <a:spcPct val="107000"/>
              </a:lnSpc>
              <a:buFont typeface="Calibri" panose="020F0502020204030204" pitchFamily="34" charset="0"/>
              <a:buChar char="-"/>
            </a:pPr>
            <a:r>
              <a:rPr lang="fr-FR" sz="1200" dirty="0">
                <a:latin typeface="Calibri" panose="020F0502020204030204" pitchFamily="34" charset="0"/>
                <a:cs typeface="Times New Roman" panose="02020603050405020304" pitchFamily="18" charset="0"/>
              </a:rPr>
              <a:t>Peinture et enduit</a:t>
            </a:r>
          </a:p>
          <a:p>
            <a:pPr marL="342900" indent="-342900" algn="just">
              <a:lnSpc>
                <a:spcPct val="107000"/>
              </a:lnSpc>
              <a:buFont typeface="Calibri" panose="020F0502020204030204" pitchFamily="34" charset="0"/>
              <a:buChar char="-"/>
            </a:pPr>
            <a:r>
              <a:rPr lang="fr-FR" sz="1200" dirty="0">
                <a:latin typeface="Calibri" panose="020F0502020204030204" pitchFamily="34" charset="0"/>
                <a:cs typeface="Times New Roman" panose="02020603050405020304" pitchFamily="18" charset="0"/>
              </a:rPr>
              <a:t>Travail des revêtements de sols</a:t>
            </a:r>
          </a:p>
          <a:p>
            <a:pPr marL="342900" indent="-342900" algn="just">
              <a:lnSpc>
                <a:spcPct val="107000"/>
              </a:lnSpc>
              <a:buFont typeface="Calibri" panose="020F0502020204030204" pitchFamily="34" charset="0"/>
              <a:buChar char="-"/>
            </a:pPr>
            <a:r>
              <a:rPr lang="fr-FR" sz="1200" dirty="0">
                <a:latin typeface="Calibri" panose="020F0502020204030204" pitchFamily="34" charset="0"/>
                <a:cs typeface="Times New Roman" panose="02020603050405020304" pitchFamily="18" charset="0"/>
              </a:rPr>
              <a:t>Travail de cloisons (placo) et plâtre</a:t>
            </a:r>
          </a:p>
          <a:p>
            <a:pPr marL="342900" indent="-342900" algn="just">
              <a:lnSpc>
                <a:spcPct val="107000"/>
              </a:lnSpc>
              <a:buFont typeface="Calibri" panose="020F0502020204030204" pitchFamily="34" charset="0"/>
              <a:buChar char="-"/>
            </a:pPr>
            <a:r>
              <a:rPr lang="fr-FR" sz="1200" dirty="0">
                <a:latin typeface="Calibri" panose="020F0502020204030204" pitchFamily="34" charset="0"/>
                <a:cs typeface="Times New Roman" panose="02020603050405020304" pitchFamily="18" charset="0"/>
              </a:rPr>
              <a:t>Faux plafond</a:t>
            </a:r>
          </a:p>
          <a:p>
            <a:pPr marL="342900" indent="-342900" algn="just">
              <a:lnSpc>
                <a:spcPct val="107000"/>
              </a:lnSpc>
              <a:buFont typeface="Calibri" panose="020F0502020204030204" pitchFamily="34" charset="0"/>
              <a:buChar char="-"/>
            </a:pPr>
            <a:r>
              <a:rPr lang="fr-FR" sz="1200" dirty="0">
                <a:latin typeface="Calibri" panose="020F0502020204030204" pitchFamily="34" charset="0"/>
                <a:cs typeface="Times New Roman" panose="02020603050405020304" pitchFamily="18" charset="0"/>
              </a:rPr>
              <a:t>Menuiserie et serrurerie, travaux d'étanchéité</a:t>
            </a:r>
          </a:p>
          <a:p>
            <a:pPr marL="342900" indent="-342900" algn="just">
              <a:lnSpc>
                <a:spcPct val="107000"/>
              </a:lnSpc>
              <a:buFont typeface="Calibri" panose="020F0502020204030204" pitchFamily="34" charset="0"/>
              <a:buChar char="-"/>
            </a:pPr>
            <a:endParaRPr lang="fr-FR" sz="1200" dirty="0">
              <a:latin typeface="Calibri" panose="020F0502020204030204" pitchFamily="34" charset="0"/>
              <a:cs typeface="Times New Roman" panose="02020603050405020304" pitchFamily="18" charset="0"/>
            </a:endParaRPr>
          </a:p>
          <a:p>
            <a:pPr marL="342900" indent="-342900" algn="just">
              <a:lnSpc>
                <a:spcPct val="107000"/>
              </a:lnSpc>
              <a:buFont typeface="Calibri" panose="020F0502020204030204" pitchFamily="34" charset="0"/>
              <a:buChar char="-"/>
            </a:pPr>
            <a:r>
              <a:rPr lang="fr-FR" sz="1200" dirty="0">
                <a:latin typeface="Calibri" panose="020F0502020204030204" pitchFamily="34" charset="0"/>
                <a:cs typeface="Times New Roman" panose="02020603050405020304" pitchFamily="18" charset="0"/>
              </a:rPr>
              <a:t>Réalisation de travaux sur le domaine public (découpage d'enrobé, tranchées, enfouissement de réseaux, terrassement, etc...)</a:t>
            </a:r>
          </a:p>
          <a:p>
            <a:pPr marL="342900" indent="-342900" algn="just">
              <a:lnSpc>
                <a:spcPct val="107000"/>
              </a:lnSpc>
              <a:buFont typeface="Calibri" panose="020F0502020204030204" pitchFamily="34" charset="0"/>
              <a:buChar char="-"/>
            </a:pPr>
            <a:endParaRPr lang="fr-FR" sz="1200" dirty="0">
              <a:latin typeface="Calibri" panose="020F0502020204030204" pitchFamily="34" charset="0"/>
              <a:cs typeface="Times New Roman" panose="02020603050405020304" pitchFamily="18" charset="0"/>
            </a:endParaRPr>
          </a:p>
          <a:p>
            <a:pPr marL="342900" indent="-342900" algn="just">
              <a:lnSpc>
                <a:spcPct val="107000"/>
              </a:lnSpc>
              <a:buFont typeface="Calibri" panose="020F0502020204030204" pitchFamily="34" charset="0"/>
              <a:buChar char="-"/>
            </a:pPr>
            <a:r>
              <a:rPr lang="fr-FR" sz="1200" dirty="0">
                <a:latin typeface="Calibri" panose="020F0502020204030204" pitchFamily="34" charset="0"/>
                <a:cs typeface="Times New Roman" panose="02020603050405020304" pitchFamily="18" charset="0"/>
              </a:rPr>
              <a:t>Entretien des chéneaux et gouttières</a:t>
            </a:r>
          </a:p>
          <a:p>
            <a:pPr marL="342900" indent="-342900" algn="just">
              <a:lnSpc>
                <a:spcPct val="107000"/>
              </a:lnSpc>
              <a:buFont typeface="Calibri" panose="020F0502020204030204" pitchFamily="34" charset="0"/>
              <a:buChar char="-"/>
            </a:pPr>
            <a:endParaRPr lang="fr-FR" sz="1200" dirty="0">
              <a:latin typeface="Calibri" panose="020F0502020204030204" pitchFamily="34" charset="0"/>
              <a:cs typeface="Times New Roman" panose="02020603050405020304" pitchFamily="18" charset="0"/>
            </a:endParaRPr>
          </a:p>
          <a:p>
            <a:pPr marL="342900" indent="-342900" algn="just">
              <a:lnSpc>
                <a:spcPct val="107000"/>
              </a:lnSpc>
              <a:buFont typeface="Calibri" panose="020F0502020204030204" pitchFamily="34" charset="0"/>
              <a:buChar char="-"/>
            </a:pPr>
            <a:r>
              <a:rPr lang="fr-FR" sz="1200" dirty="0">
                <a:latin typeface="Calibri" panose="020F0502020204030204" pitchFamily="34" charset="0"/>
                <a:cs typeface="Times New Roman" panose="02020603050405020304" pitchFamily="18" charset="0"/>
              </a:rPr>
              <a:t>Nettoyer et entretenir les outils, équipements et véhicule mis à disposition</a:t>
            </a:r>
          </a:p>
          <a:p>
            <a:pPr marL="342900" indent="-342900" algn="just">
              <a:lnSpc>
                <a:spcPct val="107000"/>
              </a:lnSpc>
              <a:buFont typeface="Calibri" panose="020F0502020204030204" pitchFamily="34" charset="0"/>
              <a:buChar char="-"/>
            </a:pPr>
            <a:endParaRPr lang="fr-FR" sz="1200" dirty="0">
              <a:latin typeface="Calibri" panose="020F0502020204030204" pitchFamily="34" charset="0"/>
              <a:cs typeface="Times New Roman" panose="02020603050405020304" pitchFamily="18" charset="0"/>
            </a:endParaRPr>
          </a:p>
          <a:p>
            <a:pPr marL="342900" indent="-342900" algn="just">
              <a:lnSpc>
                <a:spcPct val="107000"/>
              </a:lnSpc>
              <a:buFont typeface="Calibri" panose="020F0502020204030204" pitchFamily="34" charset="0"/>
              <a:buChar char="-"/>
            </a:pPr>
            <a:r>
              <a:rPr lang="fr-FR" sz="1200" dirty="0">
                <a:latin typeface="Calibri" panose="020F0502020204030204" pitchFamily="34" charset="0"/>
                <a:cs typeface="Times New Roman" panose="02020603050405020304" pitchFamily="18" charset="0"/>
              </a:rPr>
              <a:t>Participer avec polyvalence à l'ensemble des travaux en appui des équipes espace vert, propreté urbaine, travaux/voirie, logistique et manifestations, pour la mise en œuvre de festivités ou toute autres interventions pour nécessité de service public</a:t>
            </a:r>
          </a:p>
          <a:p>
            <a:endParaRPr lang="fr-FR" sz="1200" dirty="0"/>
          </a:p>
          <a:p>
            <a:r>
              <a:rPr lang="fr-FR" sz="1200" dirty="0"/>
              <a:t> </a:t>
            </a:r>
          </a:p>
          <a:p>
            <a:r>
              <a:rPr lang="fr-FR" sz="1200" dirty="0"/>
              <a:t>.</a:t>
            </a:r>
            <a:endParaRPr lang="fr-FR" dirty="0"/>
          </a:p>
        </p:txBody>
      </p:sp>
    </p:spTree>
    <p:extLst>
      <p:ext uri="{BB962C8B-B14F-4D97-AF65-F5344CB8AC3E}">
        <p14:creationId xmlns:p14="http://schemas.microsoft.com/office/powerpoint/2010/main" val="3382246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68AB5FB4-EDFB-4979-8CF2-1705BC60A969}"/>
              </a:ext>
            </a:extLst>
          </p:cNvPr>
          <p:cNvSpPr>
            <a:spLocks noGrp="1"/>
          </p:cNvSpPr>
          <p:nvPr>
            <p:ph type="subTitle" idx="1"/>
          </p:nvPr>
        </p:nvSpPr>
        <p:spPr>
          <a:xfrm>
            <a:off x="2235200" y="0"/>
            <a:ext cx="4605338" cy="2032000"/>
          </a:xfrm>
          <a:solidFill>
            <a:schemeClr val="accent5">
              <a:lumMod val="20000"/>
              <a:lumOff val="80000"/>
            </a:schemeClr>
          </a:solidFill>
          <a:ln w="38100">
            <a:solidFill>
              <a:schemeClr val="accent5">
                <a:lumMod val="50000"/>
              </a:schemeClr>
            </a:solidFill>
          </a:ln>
        </p:spPr>
        <p:style>
          <a:lnRef idx="2">
            <a:schemeClr val="accent4"/>
          </a:lnRef>
          <a:fillRef idx="1">
            <a:schemeClr val="lt1"/>
          </a:fillRef>
          <a:effectRef idx="0">
            <a:schemeClr val="accent4"/>
          </a:effectRef>
          <a:fontRef idx="minor">
            <a:schemeClr val="dk1"/>
          </a:fontRef>
        </p:style>
        <p:txBody>
          <a:bodyPr>
            <a:normAutofit/>
          </a:bodyPr>
          <a:lstStyle/>
          <a:p>
            <a:endParaRPr lang="fr-FR" b="1" dirty="0">
              <a:highlight>
                <a:srgbClr val="00FFFF"/>
              </a:highlight>
            </a:endParaRPr>
          </a:p>
          <a:p>
            <a:r>
              <a:rPr lang="fr-FR" b="1" dirty="0">
                <a:highlight>
                  <a:srgbClr val="00FFFF"/>
                </a:highlight>
              </a:rPr>
              <a:t>Agent polyvalent du Centre Technique municipal H/F </a:t>
            </a:r>
          </a:p>
          <a:p>
            <a:endParaRPr lang="fr-FR" dirty="0"/>
          </a:p>
          <a:p>
            <a:r>
              <a:rPr lang="fr-FR" dirty="0"/>
              <a:t>AU SEIN DU </a:t>
            </a:r>
            <a:r>
              <a:rPr lang="fr-FR" sz="1800" b="1" u="sng" dirty="0"/>
              <a:t>Centre Technique Municipal</a:t>
            </a:r>
            <a:endParaRPr lang="fr-FR" u="sng" dirty="0"/>
          </a:p>
        </p:txBody>
      </p:sp>
      <p:sp>
        <p:nvSpPr>
          <p:cNvPr id="6" name="ZoneTexte 5">
            <a:extLst>
              <a:ext uri="{FF2B5EF4-FFF2-40B4-BE49-F238E27FC236}">
                <a16:creationId xmlns:a16="http://schemas.microsoft.com/office/drawing/2014/main" id="{0404F546-45AA-45BF-8AD4-B6D23105983C}"/>
              </a:ext>
            </a:extLst>
          </p:cNvPr>
          <p:cNvSpPr txBox="1"/>
          <p:nvPr/>
        </p:nvSpPr>
        <p:spPr>
          <a:xfrm>
            <a:off x="0" y="2028389"/>
            <a:ext cx="2235200" cy="4678204"/>
          </a:xfrm>
          <a:prstGeom prst="rect">
            <a:avLst/>
          </a:prstGeom>
          <a:solidFill>
            <a:schemeClr val="accent5">
              <a:lumMod val="20000"/>
              <a:lumOff val="80000"/>
            </a:schemeClr>
          </a:solidFill>
          <a:ln w="38100">
            <a:solidFill>
              <a:schemeClr val="tx1"/>
            </a:solidFill>
          </a:ln>
        </p:spPr>
        <p:txBody>
          <a:bodyPr wrap="square" rtlCol="0">
            <a:spAutoFit/>
          </a:bodyPr>
          <a:lstStyle/>
          <a:p>
            <a:pPr algn="just"/>
            <a:endParaRPr lang="fr-FR" sz="1200" dirty="0"/>
          </a:p>
          <a:p>
            <a:pPr algn="just"/>
            <a:endParaRPr lang="fr-FR" sz="1200" dirty="0"/>
          </a:p>
          <a:p>
            <a:pPr algn="just"/>
            <a:r>
              <a:rPr lang="fr-FR" sz="1200" dirty="0"/>
              <a:t>Villeneuve-Loubet dotée de près de 4km de plages, la commune affiche sans rougir l’image d’une station balnéaire active avec son port de plaisance au cœur de la célèbre Marina Baie des Anges.</a:t>
            </a:r>
          </a:p>
          <a:p>
            <a:pPr algn="just"/>
            <a:r>
              <a:rPr lang="fr-FR" sz="1200" dirty="0"/>
              <a:t>Sa situation privilégiée, proche des grands centres comme Nice, Monaco ou Cannes, en fait une destination de choix pour y vivre.</a:t>
            </a:r>
          </a:p>
          <a:p>
            <a:endParaRPr lang="fr-FR" sz="1000"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p:txBody>
      </p:sp>
      <p:sp>
        <p:nvSpPr>
          <p:cNvPr id="7" name="ZoneTexte 6">
            <a:extLst>
              <a:ext uri="{FF2B5EF4-FFF2-40B4-BE49-F238E27FC236}">
                <a16:creationId xmlns:a16="http://schemas.microsoft.com/office/drawing/2014/main" id="{7BD22669-F346-4E39-9470-0B045F8918E9}"/>
              </a:ext>
            </a:extLst>
          </p:cNvPr>
          <p:cNvSpPr txBox="1"/>
          <p:nvPr/>
        </p:nvSpPr>
        <p:spPr>
          <a:xfrm>
            <a:off x="0" y="6606463"/>
            <a:ext cx="2235200" cy="3231654"/>
          </a:xfrm>
          <a:prstGeom prst="rect">
            <a:avLst/>
          </a:prstGeom>
          <a:solidFill>
            <a:schemeClr val="accent5">
              <a:lumMod val="20000"/>
              <a:lumOff val="80000"/>
            </a:schemeClr>
          </a:solidFill>
          <a:ln w="38100">
            <a:solidFill>
              <a:schemeClr val="tx1"/>
            </a:solidFill>
          </a:ln>
        </p:spPr>
        <p:txBody>
          <a:bodyPr wrap="square" rtlCol="0">
            <a:spAutoFit/>
          </a:bodyPr>
          <a:lstStyle/>
          <a:p>
            <a:pPr algn="just"/>
            <a:endParaRPr lang="fr-FR" sz="1200" b="1" dirty="0"/>
          </a:p>
          <a:p>
            <a:pPr algn="just"/>
            <a:r>
              <a:rPr lang="fr-FR" sz="1200" b="1" dirty="0"/>
              <a:t>Candidatures :</a:t>
            </a:r>
          </a:p>
          <a:p>
            <a:pPr algn="just"/>
            <a:endParaRPr lang="fr-FR" sz="1200" dirty="0"/>
          </a:p>
          <a:p>
            <a:pPr algn="just"/>
            <a:r>
              <a:rPr lang="fr-FR" sz="1200" dirty="0"/>
              <a:t>Les candidatures sont à adresser à Monsieur le Maire de Villeneuve-Loubet</a:t>
            </a:r>
          </a:p>
          <a:p>
            <a:pPr algn="just"/>
            <a:endParaRPr lang="fr-FR" sz="1200" dirty="0"/>
          </a:p>
          <a:p>
            <a:pPr algn="just"/>
            <a:r>
              <a:rPr lang="fr-FR" sz="1200" dirty="0"/>
              <a:t>Hôtel de Ville – Place de la république – 06270 VILLENEUVE LOUBET</a:t>
            </a:r>
          </a:p>
          <a:p>
            <a:pPr algn="just"/>
            <a:endParaRPr lang="fr-FR" sz="1100" dirty="0"/>
          </a:p>
          <a:p>
            <a:pPr algn="just"/>
            <a:r>
              <a:rPr lang="fr-FR" sz="1100" dirty="0">
                <a:hlinkClick r:id="rId2"/>
              </a:rPr>
              <a:t>recrutement@villeneuveloubet.fr</a:t>
            </a:r>
            <a:endParaRPr lang="fr-FR" sz="1100" dirty="0"/>
          </a:p>
          <a:p>
            <a:pPr algn="just"/>
            <a:endParaRPr lang="fr-FR" sz="1100" dirty="0"/>
          </a:p>
          <a:p>
            <a:pPr algn="just"/>
            <a:r>
              <a:rPr lang="fr-FR" sz="1100" dirty="0"/>
              <a:t>Permis B : Obligatoire</a:t>
            </a:r>
          </a:p>
          <a:p>
            <a:pPr algn="just"/>
            <a:r>
              <a:rPr lang="fr-FR" sz="1100" dirty="0"/>
              <a:t>Poste à pourvoir immédiatement</a:t>
            </a:r>
            <a:endParaRPr lang="fr-FR" sz="1100" b="1" dirty="0"/>
          </a:p>
          <a:p>
            <a:pPr algn="just"/>
            <a:endParaRPr lang="fr-FR" sz="1100" dirty="0"/>
          </a:p>
          <a:p>
            <a:endParaRPr lang="fr-FR" dirty="0"/>
          </a:p>
        </p:txBody>
      </p:sp>
      <p:pic>
        <p:nvPicPr>
          <p:cNvPr id="9" name="Image 8">
            <a:extLst>
              <a:ext uri="{FF2B5EF4-FFF2-40B4-BE49-F238E27FC236}">
                <a16:creationId xmlns:a16="http://schemas.microsoft.com/office/drawing/2014/main" id="{AB73B618-52CE-4329-8035-9E95276D5F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 y="431800"/>
            <a:ext cx="1993900" cy="1107722"/>
          </a:xfrm>
          <a:prstGeom prst="rect">
            <a:avLst/>
          </a:prstGeom>
        </p:spPr>
      </p:pic>
      <p:sp>
        <p:nvSpPr>
          <p:cNvPr id="12" name="ZoneTexte 11">
            <a:extLst>
              <a:ext uri="{FF2B5EF4-FFF2-40B4-BE49-F238E27FC236}">
                <a16:creationId xmlns:a16="http://schemas.microsoft.com/office/drawing/2014/main" id="{DCDB8462-EE5B-499C-970E-8993CE41AE48}"/>
              </a:ext>
            </a:extLst>
          </p:cNvPr>
          <p:cNvSpPr txBox="1"/>
          <p:nvPr/>
        </p:nvSpPr>
        <p:spPr>
          <a:xfrm>
            <a:off x="2235200" y="2028389"/>
            <a:ext cx="4605338" cy="5262979"/>
          </a:xfrm>
          <a:prstGeom prst="rect">
            <a:avLst/>
          </a:prstGeom>
          <a:noFill/>
        </p:spPr>
        <p:txBody>
          <a:bodyPr wrap="square" rtlCol="0">
            <a:spAutoFit/>
          </a:bodyPr>
          <a:lstStyle/>
          <a:p>
            <a:endParaRPr lang="fr-FR" sz="1200" b="1" dirty="0"/>
          </a:p>
          <a:p>
            <a:endParaRPr lang="fr-FR" sz="1200" b="1" dirty="0"/>
          </a:p>
          <a:p>
            <a:r>
              <a:rPr lang="fr-FR" sz="1200" b="1" dirty="0"/>
              <a:t>Savoirs et savoir-faire :</a:t>
            </a:r>
          </a:p>
          <a:p>
            <a:pPr lvl="0"/>
            <a:r>
              <a:rPr lang="fr-FR" sz="1200" dirty="0"/>
              <a:t>-	Expérience souhaitée dans un poste similaire</a:t>
            </a:r>
          </a:p>
          <a:p>
            <a:pPr lvl="0"/>
            <a:r>
              <a:rPr lang="fr-FR" sz="1200" dirty="0"/>
              <a:t>-	Connaissances des techniques des différents corps de métiers du bâtiment</a:t>
            </a:r>
          </a:p>
          <a:p>
            <a:pPr lvl="0"/>
            <a:r>
              <a:rPr lang="fr-FR" sz="1200" dirty="0"/>
              <a:t>-	Savoir travailler en autonomie ou en équipe</a:t>
            </a:r>
          </a:p>
          <a:p>
            <a:pPr lvl="0"/>
            <a:r>
              <a:rPr lang="fr-FR" sz="1200" dirty="0"/>
              <a:t>-	Appliqué les règles de sécurité du travail</a:t>
            </a:r>
          </a:p>
          <a:p>
            <a:pPr lvl="0"/>
            <a:r>
              <a:rPr lang="fr-FR" sz="1200" dirty="0"/>
              <a:t>-	Méticuleux, organisé, réactif</a:t>
            </a:r>
          </a:p>
          <a:p>
            <a:pPr lvl="0"/>
            <a:r>
              <a:rPr lang="fr-FR" sz="1200" dirty="0"/>
              <a:t>-	Sens du service public</a:t>
            </a:r>
          </a:p>
          <a:p>
            <a:pPr lvl="0"/>
            <a:r>
              <a:rPr lang="fr-FR" sz="1200" dirty="0"/>
              <a:t>-	Rendre compte à sa hiérarchie</a:t>
            </a:r>
          </a:p>
          <a:p>
            <a:endParaRPr lang="fr-FR" sz="1200" b="1" dirty="0"/>
          </a:p>
          <a:p>
            <a:r>
              <a:rPr lang="fr-FR" sz="1200" b="1" dirty="0"/>
              <a:t>Savoir être : </a:t>
            </a:r>
          </a:p>
          <a:p>
            <a:pPr marL="171450" lvl="1" indent="-171450">
              <a:buFontTx/>
              <a:buChar char="-"/>
            </a:pPr>
            <a:r>
              <a:rPr lang="fr-FR" sz="1200" dirty="0"/>
              <a:t>Appliquer les consignes et directives </a:t>
            </a:r>
          </a:p>
          <a:p>
            <a:pPr marL="171450" lvl="1" indent="-171450">
              <a:buFontTx/>
              <a:buChar char="-"/>
            </a:pPr>
            <a:r>
              <a:rPr lang="fr-FR" sz="1200" dirty="0"/>
              <a:t>Sens de l'organisation</a:t>
            </a:r>
          </a:p>
          <a:p>
            <a:pPr marL="171450" lvl="1" indent="-171450">
              <a:buFontTx/>
              <a:buChar char="-"/>
            </a:pPr>
            <a:r>
              <a:rPr lang="fr-FR" sz="1200" dirty="0"/>
              <a:t>Qualités relationnelles et d'écoute </a:t>
            </a:r>
          </a:p>
          <a:p>
            <a:pPr marL="171450" lvl="1" indent="-171450">
              <a:buFontTx/>
              <a:buChar char="-"/>
            </a:pPr>
            <a:r>
              <a:rPr lang="fr-FR" sz="1200" dirty="0"/>
              <a:t>Rigueur, méthode</a:t>
            </a:r>
          </a:p>
          <a:p>
            <a:pPr marL="171450" lvl="1" indent="-171450">
              <a:buFontTx/>
              <a:buChar char="-"/>
            </a:pPr>
            <a:r>
              <a:rPr lang="fr-FR" sz="1200" dirty="0"/>
              <a:t>Sens du service public </a:t>
            </a:r>
          </a:p>
          <a:p>
            <a:pPr marL="171450" lvl="1" indent="-171450">
              <a:buFontTx/>
              <a:buChar char="-"/>
            </a:pPr>
            <a:r>
              <a:rPr lang="fr-FR" sz="1200" dirty="0"/>
              <a:t>Savoir rendre compte </a:t>
            </a:r>
          </a:p>
          <a:p>
            <a:pPr marL="171450" lvl="1" indent="-171450">
              <a:buFontTx/>
              <a:buChar char="-"/>
            </a:pPr>
            <a:r>
              <a:rPr lang="fr-FR" sz="1200" dirty="0"/>
              <a:t>Polyvalence</a:t>
            </a:r>
          </a:p>
          <a:p>
            <a:pPr marL="0" lvl="1"/>
            <a:r>
              <a:rPr lang="fr-FR" sz="1200" dirty="0"/>
              <a:t>-    Dynamisme, réactivité et disponibilité</a:t>
            </a:r>
          </a:p>
          <a:p>
            <a:endParaRPr lang="fr-FR" sz="1200" b="1" dirty="0"/>
          </a:p>
          <a:p>
            <a:r>
              <a:rPr lang="fr-FR" sz="1200" b="1" dirty="0"/>
              <a:t>Horaires de travail : </a:t>
            </a:r>
            <a:r>
              <a:rPr lang="fr-FR" sz="1200" dirty="0"/>
              <a:t>temps complet 36h30 hebdo</a:t>
            </a:r>
          </a:p>
          <a:p>
            <a:endParaRPr lang="fr-FR" sz="1200" dirty="0"/>
          </a:p>
          <a:p>
            <a:r>
              <a:rPr lang="fr-FR" sz="1200" b="1" dirty="0"/>
              <a:t>Rémunération : </a:t>
            </a:r>
          </a:p>
          <a:p>
            <a:r>
              <a:rPr lang="fr-FR" sz="1200" dirty="0"/>
              <a:t>Statuaire + RIFSEEP (IFSE part fixe – CIA part variable) + 13eme mois indiciaire</a:t>
            </a:r>
          </a:p>
          <a:p>
            <a:r>
              <a:rPr lang="fr-FR" sz="1200" dirty="0"/>
              <a:t>Participation employeur à la mutuelle et la prévoyance</a:t>
            </a:r>
          </a:p>
        </p:txBody>
      </p:sp>
      <p:pic>
        <p:nvPicPr>
          <p:cNvPr id="8" name="Image 1">
            <a:extLst>
              <a:ext uri="{FF2B5EF4-FFF2-40B4-BE49-F238E27FC236}">
                <a16:creationId xmlns:a16="http://schemas.microsoft.com/office/drawing/2014/main" id="{DA07A1FA-6742-4552-8454-BCFBBB572C2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0825" y="8306928"/>
            <a:ext cx="3454088" cy="1311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Zone de texte 287">
            <a:extLst>
              <a:ext uri="{FF2B5EF4-FFF2-40B4-BE49-F238E27FC236}">
                <a16:creationId xmlns:a16="http://schemas.microsoft.com/office/drawing/2014/main" id="{7CAD8053-E9AA-4ADD-AD9B-6733F05B73DA}"/>
              </a:ext>
            </a:extLst>
          </p:cNvPr>
          <p:cNvSpPr txBox="1"/>
          <p:nvPr/>
        </p:nvSpPr>
        <p:spPr>
          <a:xfrm>
            <a:off x="114300" y="4367491"/>
            <a:ext cx="2023872" cy="2120234"/>
          </a:xfrm>
          <a:prstGeom prst="rect">
            <a:avLst/>
          </a:prstGeom>
          <a:solidFill>
            <a:schemeClr val="accent1">
              <a:lumMod val="20000"/>
              <a:lumOff val="80000"/>
            </a:schemeClr>
          </a:solidFill>
          <a:ln>
            <a:solidFill>
              <a:schemeClr val="accent1">
                <a:lumMod val="50000"/>
              </a:schemeClr>
            </a:solidFill>
          </a:ln>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228600" algn="just">
              <a:lnSpc>
                <a:spcPct val="80000"/>
              </a:lnSpc>
              <a:spcAft>
                <a:spcPts val="800"/>
              </a:spcAft>
            </a:pPr>
            <a:r>
              <a:rPr lang="fr-FR" sz="1050" b="1" dirty="0"/>
              <a:t>Les valeurs internes de l’Administration Villeneuvoise,</a:t>
            </a:r>
          </a:p>
          <a:p>
            <a:pPr marL="228600" algn="just">
              <a:lnSpc>
                <a:spcPct val="80000"/>
              </a:lnSpc>
              <a:spcAft>
                <a:spcPts val="800"/>
              </a:spcAft>
            </a:pPr>
            <a:r>
              <a:rPr lang="fr-FR" sz="1050" kern="1200" dirty="0">
                <a:solidFill>
                  <a:srgbClr val="000000"/>
                </a:solidFill>
                <a:effectLst/>
                <a:ea typeface="Times New Roman" panose="02020603050405020304" pitchFamily="18" charset="0"/>
                <a:cs typeface="Times New Roman" panose="02020603050405020304" pitchFamily="18" charset="0"/>
              </a:rPr>
              <a:t>Elles sont au nombre de quatre :</a:t>
            </a:r>
            <a:endParaRPr lang="fr-FR" sz="600" dirty="0">
              <a:effectLst/>
              <a:ea typeface="Calibri" panose="020F0502020204030204" pitchFamily="34" charset="0"/>
              <a:cs typeface="Times New Roman" panose="02020603050405020304" pitchFamily="18" charset="0"/>
            </a:endParaRPr>
          </a:p>
          <a:p>
            <a:pPr marL="457200" algn="just">
              <a:lnSpc>
                <a:spcPct val="80000"/>
              </a:lnSpc>
              <a:spcAft>
                <a:spcPts val="0"/>
              </a:spcAft>
            </a:pPr>
            <a:r>
              <a:rPr lang="fr-FR" sz="1400" dirty="0">
                <a:solidFill>
                  <a:srgbClr val="000000"/>
                </a:solidFill>
                <a:effectLst/>
                <a:ea typeface="Times New Roman" panose="02020603050405020304" pitchFamily="18" charset="0"/>
              </a:rPr>
              <a:t> </a:t>
            </a:r>
            <a:endParaRPr lang="fr-FR" sz="1000" dirty="0">
              <a:effectLst/>
              <a:ea typeface="Times New Roman" panose="02020603050405020304" pitchFamily="18" charset="0"/>
            </a:endParaRPr>
          </a:p>
          <a:p>
            <a:pPr indent="-228600" algn="ctr">
              <a:lnSpc>
                <a:spcPct val="80000"/>
              </a:lnSpc>
              <a:tabLst>
                <a:tab pos="914400" algn="l"/>
              </a:tabLst>
            </a:pPr>
            <a:r>
              <a:rPr lang="fr-FR" sz="1200" b="1" dirty="0">
                <a:solidFill>
                  <a:srgbClr val="000000"/>
                </a:solidFill>
                <a:ea typeface="Times New Roman" panose="02020603050405020304" pitchFamily="18" charset="0"/>
                <a:cs typeface="Times New Roman" panose="02020603050405020304" pitchFamily="18" charset="0"/>
              </a:rPr>
              <a:t>Honnêteté</a:t>
            </a:r>
            <a:endParaRPr lang="fr-FR" sz="1000" b="1" dirty="0">
              <a:ea typeface="Times New Roman" panose="02020603050405020304" pitchFamily="18" charset="0"/>
            </a:endParaRPr>
          </a:p>
          <a:p>
            <a:pPr indent="-228600" algn="ctr">
              <a:lnSpc>
                <a:spcPct val="80000"/>
              </a:lnSpc>
              <a:tabLst>
                <a:tab pos="914400" algn="l"/>
              </a:tabLst>
            </a:pPr>
            <a:r>
              <a:rPr lang="fr-FR" sz="1200" b="1" dirty="0">
                <a:solidFill>
                  <a:srgbClr val="000000"/>
                </a:solidFill>
                <a:cs typeface="Times New Roman" panose="02020603050405020304" pitchFamily="18" charset="0"/>
              </a:rPr>
              <a:t>Respect</a:t>
            </a:r>
            <a:endParaRPr lang="fr-FR" sz="900" dirty="0">
              <a:ea typeface="Calibri" panose="020F0502020204030204" pitchFamily="34" charset="0"/>
              <a:cs typeface="Times New Roman" panose="02020603050405020304" pitchFamily="18" charset="0"/>
            </a:endParaRPr>
          </a:p>
          <a:p>
            <a:pPr indent="-228600" algn="ctr">
              <a:lnSpc>
                <a:spcPct val="80000"/>
              </a:lnSpc>
              <a:tabLst>
                <a:tab pos="914400" algn="l"/>
              </a:tabLst>
            </a:pPr>
            <a:r>
              <a:rPr lang="fr-FR" sz="1200" b="1" kern="1200" dirty="0">
                <a:solidFill>
                  <a:srgbClr val="000000"/>
                </a:solidFill>
                <a:effectLst/>
                <a:ea typeface="Times New Roman" panose="02020603050405020304" pitchFamily="18" charset="0"/>
                <a:cs typeface="Times New Roman" panose="02020603050405020304" pitchFamily="18" charset="0"/>
              </a:rPr>
              <a:t>Engagement</a:t>
            </a:r>
            <a:endParaRPr lang="fr-FR" sz="1000" b="1" dirty="0">
              <a:effectLst/>
              <a:ea typeface="Times New Roman" panose="02020603050405020304" pitchFamily="18" charset="0"/>
            </a:endParaRPr>
          </a:p>
          <a:p>
            <a:pPr algn="ctr">
              <a:lnSpc>
                <a:spcPct val="80000"/>
              </a:lnSpc>
            </a:pPr>
            <a:endParaRPr lang="fr-FR" sz="1000" b="1" dirty="0">
              <a:effectLst/>
              <a:ea typeface="Times New Roman" panose="02020603050405020304" pitchFamily="18" charset="0"/>
            </a:endParaRPr>
          </a:p>
          <a:p>
            <a:pPr indent="-228600" algn="ctr">
              <a:lnSpc>
                <a:spcPct val="80000"/>
              </a:lnSpc>
              <a:tabLst>
                <a:tab pos="914400" algn="l"/>
              </a:tabLst>
            </a:pPr>
            <a:r>
              <a:rPr lang="fr-FR" sz="1200" b="1" kern="1200" dirty="0">
                <a:solidFill>
                  <a:srgbClr val="000000"/>
                </a:solidFill>
                <a:effectLst/>
                <a:ea typeface="Times New Roman" panose="02020603050405020304" pitchFamily="18" charset="0"/>
                <a:cs typeface="Times New Roman" panose="02020603050405020304" pitchFamily="18" charset="0"/>
              </a:rPr>
              <a:t>Exemplarité</a:t>
            </a:r>
            <a:endParaRPr lang="fr-FR" sz="1000" b="1" dirty="0">
              <a:effectLst/>
              <a:ea typeface="Times New Roman" panose="02020603050405020304" pitchFamily="18" charset="0"/>
            </a:endParaRPr>
          </a:p>
          <a:p>
            <a:pPr marL="914400" algn="just">
              <a:lnSpc>
                <a:spcPct val="80000"/>
              </a:lnSpc>
              <a:spcAft>
                <a:spcPts val="0"/>
              </a:spcAft>
            </a:pPr>
            <a:r>
              <a:rPr lang="fr-FR" sz="1050" b="1" dirty="0">
                <a:solidFill>
                  <a:srgbClr val="000000"/>
                </a:solidFill>
                <a:effectLst/>
                <a:ea typeface="Times New Roman" panose="02020603050405020304" pitchFamily="18" charset="0"/>
              </a:rPr>
              <a:t> </a:t>
            </a:r>
            <a:endParaRPr lang="fr-FR" sz="1200" b="1" dirty="0">
              <a:effectLst/>
              <a:ea typeface="Times New Roman" panose="02020603050405020304" pitchFamily="18" charset="0"/>
            </a:endParaRPr>
          </a:p>
        </p:txBody>
      </p:sp>
    </p:spTree>
    <p:extLst>
      <p:ext uri="{BB962C8B-B14F-4D97-AF65-F5344CB8AC3E}">
        <p14:creationId xmlns:p14="http://schemas.microsoft.com/office/powerpoint/2010/main" val="342438035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TotalTime>
  <Words>579</Words>
  <Application>Microsoft Office PowerPoint</Application>
  <PresentationFormat>Personnalisé</PresentationFormat>
  <Paragraphs>118</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Times New Roman</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Alexis Lebras</dc:creator>
  <cp:lastModifiedBy>Anthony VILLALARD</cp:lastModifiedBy>
  <cp:revision>27</cp:revision>
  <dcterms:created xsi:type="dcterms:W3CDTF">2021-08-04T11:28:35Z</dcterms:created>
  <dcterms:modified xsi:type="dcterms:W3CDTF">2025-07-22T09:21:04Z</dcterms:modified>
</cp:coreProperties>
</file>